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7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60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9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4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8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47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7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62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4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83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2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2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1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7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4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3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6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7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6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39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3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31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38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0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43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83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2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3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2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7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8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89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2023-02-28T09:21:35Z</dcterms:created>
  <dcterms:modified xsi:type="dcterms:W3CDTF">2023-02-28T09:28:39Z</dcterms:modified>
</cp:coreProperties>
</file>